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95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ADCC78-9F0D-4FFA-AD45-274444A1AF8F}" v="1" dt="2021-01-29T10:28:34.447"/>
    <p1510:client id="{9A05641E-3D4E-A274-B932-04039013D7F1}" v="7" dt="2021-02-03T11:13:09.366"/>
    <p1510:client id="{D792B4ED-7FFF-7BFC-1263-561821CB216E}" v="243" dt="2021-01-31T22:36:36.6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>
      <p:cViewPr varScale="1">
        <p:scale>
          <a:sx n="37" d="100"/>
          <a:sy n="37" d="100"/>
        </p:scale>
        <p:origin x="95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s, Rhys (Future Networks)" userId="S::rhys.williams1@sse.com::140b3a2a-7de4-4481-a71c-90b0a675055c" providerId="AD" clId="Web-{9A05641E-3D4E-A274-B932-04039013D7F1}"/>
    <pc:docChg chg="modSld">
      <pc:chgData name="Williams, Rhys (Future Networks)" userId="S::rhys.williams1@sse.com::140b3a2a-7de4-4481-a71c-90b0a675055c" providerId="AD" clId="Web-{9A05641E-3D4E-A274-B932-04039013D7F1}" dt="2021-02-03T11:13:08.991" v="3" actId="20577"/>
      <pc:docMkLst>
        <pc:docMk/>
      </pc:docMkLst>
      <pc:sldChg chg="modSp">
        <pc:chgData name="Williams, Rhys (Future Networks)" userId="S::rhys.williams1@sse.com::140b3a2a-7de4-4481-a71c-90b0a675055c" providerId="AD" clId="Web-{9A05641E-3D4E-A274-B932-04039013D7F1}" dt="2021-02-03T11:13:08.991" v="3" actId="20577"/>
        <pc:sldMkLst>
          <pc:docMk/>
          <pc:sldMk cId="2331504114" sldId="295"/>
        </pc:sldMkLst>
        <pc:spChg chg="mod">
          <ac:chgData name="Williams, Rhys (Future Networks)" userId="S::rhys.williams1@sse.com::140b3a2a-7de4-4481-a71c-90b0a675055c" providerId="AD" clId="Web-{9A05641E-3D4E-A274-B932-04039013D7F1}" dt="2021-02-03T11:13:08.991" v="3" actId="20577"/>
          <ac:spMkLst>
            <pc:docMk/>
            <pc:sldMk cId="2331504114" sldId="295"/>
            <ac:spMk id="15" creationId="{3C33BF64-744B-4A92-87AA-00A38294C31A}"/>
          </ac:spMkLst>
        </pc:spChg>
      </pc:sldChg>
    </pc:docChg>
  </pc:docChgLst>
  <pc:docChgLst>
    <pc:chgData name="Williams, Rhys (Future Networks)" userId="140b3a2a-7de4-4481-a71c-90b0a675055c" providerId="ADAL" clId="{2105D3FD-5C90-4070-A7C8-AF6D42263F84}"/>
    <pc:docChg chg="undo custSel addSld delSld modSld sldOrd">
      <pc:chgData name="Williams, Rhys (Future Networks)" userId="140b3a2a-7de4-4481-a71c-90b0a675055c" providerId="ADAL" clId="{2105D3FD-5C90-4070-A7C8-AF6D42263F84}" dt="2021-01-22T10:15:24.176" v="464" actId="552"/>
      <pc:docMkLst>
        <pc:docMk/>
      </pc:docMkLst>
      <pc:sldChg chg="addSp delSp">
        <pc:chgData name="Williams, Rhys (Future Networks)" userId="140b3a2a-7de4-4481-a71c-90b0a675055c" providerId="ADAL" clId="{2105D3FD-5C90-4070-A7C8-AF6D42263F84}" dt="2021-01-22T09:47:28.739" v="3"/>
        <pc:sldMkLst>
          <pc:docMk/>
          <pc:sldMk cId="3758179713" sldId="257"/>
        </pc:sldMkLst>
        <pc:picChg chg="add del">
          <ac:chgData name="Williams, Rhys (Future Networks)" userId="140b3a2a-7de4-4481-a71c-90b0a675055c" providerId="ADAL" clId="{2105D3FD-5C90-4070-A7C8-AF6D42263F84}" dt="2021-01-22T09:47:28.739" v="3"/>
          <ac:picMkLst>
            <pc:docMk/>
            <pc:sldMk cId="3758179713" sldId="257"/>
            <ac:picMk id="2" creationId="{DD4B44AC-94F6-42A8-835F-221EE90704C4}"/>
          </ac:picMkLst>
        </pc:picChg>
      </pc:sldChg>
      <pc:sldChg chg="addSp delSp modSp add del ord">
        <pc:chgData name="Williams, Rhys (Future Networks)" userId="140b3a2a-7de4-4481-a71c-90b0a675055c" providerId="ADAL" clId="{2105D3FD-5C90-4070-A7C8-AF6D42263F84}" dt="2021-01-22T10:15:24.176" v="464" actId="552"/>
        <pc:sldMkLst>
          <pc:docMk/>
          <pc:sldMk cId="2331504114" sldId="295"/>
        </pc:sldMkLst>
        <pc:spChg chg="del">
          <ac:chgData name="Williams, Rhys (Future Networks)" userId="140b3a2a-7de4-4481-a71c-90b0a675055c" providerId="ADAL" clId="{2105D3FD-5C90-4070-A7C8-AF6D42263F84}" dt="2021-01-22T09:47:59.819" v="5" actId="478"/>
          <ac:spMkLst>
            <pc:docMk/>
            <pc:sldMk cId="2331504114" sldId="295"/>
            <ac:spMk id="3" creationId="{B4FC6A0C-F33C-4930-812B-137DD4AD4A97}"/>
          </ac:spMkLst>
        </pc:spChg>
        <pc:spChg chg="del">
          <ac:chgData name="Williams, Rhys (Future Networks)" userId="140b3a2a-7de4-4481-a71c-90b0a675055c" providerId="ADAL" clId="{2105D3FD-5C90-4070-A7C8-AF6D42263F84}" dt="2021-01-22T09:47:59.819" v="5" actId="478"/>
          <ac:spMkLst>
            <pc:docMk/>
            <pc:sldMk cId="2331504114" sldId="295"/>
            <ac:spMk id="4" creationId="{5FD2586D-1487-40F8-B3A3-F0250A9C9FEA}"/>
          </ac:spMkLst>
        </pc:spChg>
        <pc:spChg chg="del">
          <ac:chgData name="Williams, Rhys (Future Networks)" userId="140b3a2a-7de4-4481-a71c-90b0a675055c" providerId="ADAL" clId="{2105D3FD-5C90-4070-A7C8-AF6D42263F84}" dt="2021-01-22T09:47:59.819" v="5" actId="478"/>
          <ac:spMkLst>
            <pc:docMk/>
            <pc:sldMk cId="2331504114" sldId="295"/>
            <ac:spMk id="6" creationId="{1A8019C0-115B-4C07-8223-DC5CD63E24F4}"/>
          </ac:spMkLst>
        </pc:spChg>
        <pc:spChg chg="add mod">
          <ac:chgData name="Williams, Rhys (Future Networks)" userId="140b3a2a-7de4-4481-a71c-90b0a675055c" providerId="ADAL" clId="{2105D3FD-5C90-4070-A7C8-AF6D42263F84}" dt="2021-01-22T10:15:24.176" v="464" actId="552"/>
          <ac:spMkLst>
            <pc:docMk/>
            <pc:sldMk cId="2331504114" sldId="295"/>
            <ac:spMk id="7" creationId="{1511A916-8326-4D6B-A312-EC8B37BEE683}"/>
          </ac:spMkLst>
        </pc:spChg>
        <pc:spChg chg="add mod">
          <ac:chgData name="Williams, Rhys (Future Networks)" userId="140b3a2a-7de4-4481-a71c-90b0a675055c" providerId="ADAL" clId="{2105D3FD-5C90-4070-A7C8-AF6D42263F84}" dt="2021-01-22T10:15:24.176" v="464" actId="552"/>
          <ac:spMkLst>
            <pc:docMk/>
            <pc:sldMk cId="2331504114" sldId="295"/>
            <ac:spMk id="8" creationId="{5A2FC926-4187-46CD-B023-1C14D05CCA5A}"/>
          </ac:spMkLst>
        </pc:spChg>
        <pc:spChg chg="del">
          <ac:chgData name="Williams, Rhys (Future Networks)" userId="140b3a2a-7de4-4481-a71c-90b0a675055c" providerId="ADAL" clId="{2105D3FD-5C90-4070-A7C8-AF6D42263F84}" dt="2021-01-22T09:47:59.819" v="5" actId="478"/>
          <ac:spMkLst>
            <pc:docMk/>
            <pc:sldMk cId="2331504114" sldId="295"/>
            <ac:spMk id="13" creationId="{30D40F7F-E338-4DEF-BEA8-45C79C9BA325}"/>
          </ac:spMkLst>
        </pc:spChg>
        <pc:spChg chg="del">
          <ac:chgData name="Williams, Rhys (Future Networks)" userId="140b3a2a-7de4-4481-a71c-90b0a675055c" providerId="ADAL" clId="{2105D3FD-5C90-4070-A7C8-AF6D42263F84}" dt="2021-01-22T09:47:59.819" v="5" actId="478"/>
          <ac:spMkLst>
            <pc:docMk/>
            <pc:sldMk cId="2331504114" sldId="295"/>
            <ac:spMk id="14" creationId="{D1D4253A-3E6D-4997-AC1C-8C79C602EAFB}"/>
          </ac:spMkLst>
        </pc:spChg>
        <pc:spChg chg="add mod">
          <ac:chgData name="Williams, Rhys (Future Networks)" userId="140b3a2a-7de4-4481-a71c-90b0a675055c" providerId="ADAL" clId="{2105D3FD-5C90-4070-A7C8-AF6D42263F84}" dt="2021-01-22T10:14:28.559" v="449" actId="1076"/>
          <ac:spMkLst>
            <pc:docMk/>
            <pc:sldMk cId="2331504114" sldId="295"/>
            <ac:spMk id="15" creationId="{3C33BF64-744B-4A92-87AA-00A38294C31A}"/>
          </ac:spMkLst>
        </pc:spChg>
        <pc:spChg chg="del">
          <ac:chgData name="Williams, Rhys (Future Networks)" userId="140b3a2a-7de4-4481-a71c-90b0a675055c" providerId="ADAL" clId="{2105D3FD-5C90-4070-A7C8-AF6D42263F84}" dt="2021-01-22T09:47:59.819" v="5" actId="478"/>
          <ac:spMkLst>
            <pc:docMk/>
            <pc:sldMk cId="2331504114" sldId="295"/>
            <ac:spMk id="16" creationId="{95C785E8-4477-4D0F-93DE-1A1F1C0C40BF}"/>
          </ac:spMkLst>
        </pc:spChg>
        <pc:spChg chg="del">
          <ac:chgData name="Williams, Rhys (Future Networks)" userId="140b3a2a-7de4-4481-a71c-90b0a675055c" providerId="ADAL" clId="{2105D3FD-5C90-4070-A7C8-AF6D42263F84}" dt="2021-01-22T09:47:59.819" v="5" actId="478"/>
          <ac:spMkLst>
            <pc:docMk/>
            <pc:sldMk cId="2331504114" sldId="295"/>
            <ac:spMk id="17" creationId="{049CD1E6-814C-43A1-A4DE-8159BCF18C89}"/>
          </ac:spMkLst>
        </pc:spChg>
        <pc:spChg chg="del">
          <ac:chgData name="Williams, Rhys (Future Networks)" userId="140b3a2a-7de4-4481-a71c-90b0a675055c" providerId="ADAL" clId="{2105D3FD-5C90-4070-A7C8-AF6D42263F84}" dt="2021-01-22T09:47:59.819" v="5" actId="478"/>
          <ac:spMkLst>
            <pc:docMk/>
            <pc:sldMk cId="2331504114" sldId="295"/>
            <ac:spMk id="18" creationId="{1D608523-665A-485D-822E-F8FB932AF267}"/>
          </ac:spMkLst>
        </pc:spChg>
        <pc:picChg chg="add mod modCrop">
          <ac:chgData name="Williams, Rhys (Future Networks)" userId="140b3a2a-7de4-4481-a71c-90b0a675055c" providerId="ADAL" clId="{2105D3FD-5C90-4070-A7C8-AF6D42263F84}" dt="2021-01-22T10:13:34.438" v="438" actId="1076"/>
          <ac:picMkLst>
            <pc:docMk/>
            <pc:sldMk cId="2331504114" sldId="295"/>
            <ac:picMk id="2" creationId="{AE1F49A7-7F11-4EA7-B3EE-73C858C20EB0}"/>
          </ac:picMkLst>
        </pc:picChg>
      </pc:sldChg>
    </pc:docChg>
  </pc:docChgLst>
  <pc:docChgLst>
    <pc:chgData name="Nicola Bumford" userId="S::nbumford_opusonesolutions.com#ext#@ssecom.onmicrosoft.com::8ef71b39-0bcd-4fcd-9620-6ac8b9371829" providerId="AD" clId="Web-{D792B4ED-7FFF-7BFC-1263-561821CB216E}"/>
    <pc:docChg chg="modSld">
      <pc:chgData name="Nicola Bumford" userId="S::nbumford_opusonesolutions.com#ext#@ssecom.onmicrosoft.com::8ef71b39-0bcd-4fcd-9620-6ac8b9371829" providerId="AD" clId="Web-{D792B4ED-7FFF-7BFC-1263-561821CB216E}" dt="2021-01-31T22:36:36.640" v="121" actId="20577"/>
      <pc:docMkLst>
        <pc:docMk/>
      </pc:docMkLst>
      <pc:sldChg chg="modSp">
        <pc:chgData name="Nicola Bumford" userId="S::nbumford_opusonesolutions.com#ext#@ssecom.onmicrosoft.com::8ef71b39-0bcd-4fcd-9620-6ac8b9371829" providerId="AD" clId="Web-{D792B4ED-7FFF-7BFC-1263-561821CB216E}" dt="2021-01-31T22:36:36.640" v="121" actId="20577"/>
        <pc:sldMkLst>
          <pc:docMk/>
          <pc:sldMk cId="2331504114" sldId="295"/>
        </pc:sldMkLst>
        <pc:spChg chg="mod">
          <ac:chgData name="Nicola Bumford" userId="S::nbumford_opusonesolutions.com#ext#@ssecom.onmicrosoft.com::8ef71b39-0bcd-4fcd-9620-6ac8b9371829" providerId="AD" clId="Web-{D792B4ED-7FFF-7BFC-1263-561821CB216E}" dt="2021-01-31T22:36:36.640" v="121" actId="20577"/>
          <ac:spMkLst>
            <pc:docMk/>
            <pc:sldMk cId="2331504114" sldId="295"/>
            <ac:spMk id="7" creationId="{1511A916-8326-4D6B-A312-EC8B37BEE683}"/>
          </ac:spMkLst>
        </pc:spChg>
      </pc:sldChg>
    </pc:docChg>
  </pc:docChgLst>
  <pc:docChgLst>
    <pc:chgData name="Williams, Rhys (Future Networks)" userId="140b3a2a-7de4-4481-a71c-90b0a675055c" providerId="ADAL" clId="{61ADCC78-9F0D-4FFA-AD45-274444A1AF8F}"/>
    <pc:docChg chg="modSld">
      <pc:chgData name="Williams, Rhys (Future Networks)" userId="140b3a2a-7de4-4481-a71c-90b0a675055c" providerId="ADAL" clId="{61ADCC78-9F0D-4FFA-AD45-274444A1AF8F}" dt="2021-01-29T10:31:39.768" v="84" actId="20577"/>
      <pc:docMkLst>
        <pc:docMk/>
      </pc:docMkLst>
      <pc:sldChg chg="modSp">
        <pc:chgData name="Williams, Rhys (Future Networks)" userId="140b3a2a-7de4-4481-a71c-90b0a675055c" providerId="ADAL" clId="{61ADCC78-9F0D-4FFA-AD45-274444A1AF8F}" dt="2021-01-29T10:31:39.768" v="84" actId="20577"/>
        <pc:sldMkLst>
          <pc:docMk/>
          <pc:sldMk cId="2331504114" sldId="295"/>
        </pc:sldMkLst>
        <pc:spChg chg="mod">
          <ac:chgData name="Williams, Rhys (Future Networks)" userId="140b3a2a-7de4-4481-a71c-90b0a675055c" providerId="ADAL" clId="{61ADCC78-9F0D-4FFA-AD45-274444A1AF8F}" dt="2021-01-29T10:31:39.768" v="84" actId="20577"/>
          <ac:spMkLst>
            <pc:docMk/>
            <pc:sldMk cId="2331504114" sldId="295"/>
            <ac:spMk id="7" creationId="{1511A916-8326-4D6B-A312-EC8B37BEE683}"/>
          </ac:spMkLst>
        </pc:spChg>
        <pc:spChg chg="mod">
          <ac:chgData name="Williams, Rhys (Future Networks)" userId="140b3a2a-7de4-4481-a71c-90b0a675055c" providerId="ADAL" clId="{61ADCC78-9F0D-4FFA-AD45-274444A1AF8F}" dt="2021-01-29T10:31:15.120" v="82" actId="20577"/>
          <ac:spMkLst>
            <pc:docMk/>
            <pc:sldMk cId="2331504114" sldId="295"/>
            <ac:spMk id="15" creationId="{3C33BF64-744B-4A92-87AA-00A38294C31A}"/>
          </ac:spMkLst>
        </pc:spChg>
        <pc:picChg chg="mod">
          <ac:chgData name="Williams, Rhys (Future Networks)" userId="140b3a2a-7de4-4481-a71c-90b0a675055c" providerId="ADAL" clId="{61ADCC78-9F0D-4FFA-AD45-274444A1AF8F}" dt="2021-01-29T10:31:27.007" v="83" actId="1076"/>
          <ac:picMkLst>
            <pc:docMk/>
            <pc:sldMk cId="2331504114" sldId="295"/>
            <ac:picMk id="2" creationId="{AE1F49A7-7F11-4EA7-B3EE-73C858C20EB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6DDE6-3AC3-44E6-8D45-93EC84549686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8D5EB-6D85-49A4-8145-8795262FD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26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FDF745-2426-40C2-8541-8018DFF1060F}" type="slidenum">
              <a:rPr lang="en-GB" altLang="en-US" smtClean="0"/>
              <a:pPr>
                <a:defRPr/>
              </a:pPr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7820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31DB2-5E8D-564D-A003-97C415C0F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E2427-8BD0-CA4D-A3FD-D4FC640FC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0BCEF-565D-464F-BB06-6EB33B7EA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AC978-5FAA-EE44-A663-E1AE50A56AA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35EA7-0193-1143-8ECA-27DA8F7AD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E75DA-5212-EA4D-8095-04003C61A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4627-CC82-1240-B558-DE4A680C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30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C1647-1DDF-8347-A134-B9317DB2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D2D9DE-50B8-A14E-B0D0-B8E4A51DE6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D0507-C8E7-EA4C-8688-626321CF6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AC978-5FAA-EE44-A663-E1AE50A56AA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2926D-345C-5544-B62F-DEFEF60B2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D7A2A-2B25-6F4E-BA33-9E13AF42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4627-CC82-1240-B558-DE4A680C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42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0D59F3-DD2D-0E4C-AE49-446D9AFD5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E0F537-510B-D347-8278-A9FC78E16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966D6-E81C-2144-B057-675842FA3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AC978-5FAA-EE44-A663-E1AE50A56AA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61D22-814A-2446-A825-DE69521B1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AF49C-82C0-694C-89E4-09F17B1CD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4627-CC82-1240-B558-DE4A680C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00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Text, 2 Picture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838201" y="591356"/>
            <a:ext cx="7150420" cy="442854"/>
          </a:xfrm>
        </p:spPr>
        <p:txBody>
          <a:bodyPr>
            <a:noAutofit/>
          </a:bodyPr>
          <a:lstStyle>
            <a:lvl1pPr>
              <a:defRPr sz="3992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146" y="1034155"/>
            <a:ext cx="7150420" cy="441752"/>
          </a:xfrm>
        </p:spPr>
        <p:txBody>
          <a:bodyPr>
            <a:noAutofit/>
          </a:bodyPr>
          <a:lstStyle>
            <a:lvl1pPr marL="0" indent="0">
              <a:buNone/>
              <a:defRPr sz="254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838146" y="1810976"/>
            <a:ext cx="7150420" cy="3597110"/>
          </a:xfrm>
        </p:spPr>
        <p:txBody>
          <a:bodyPr/>
          <a:lstStyle>
            <a:lvl1pPr marL="161300" indent="-161300">
              <a:buClr>
                <a:schemeClr val="tx2"/>
              </a:buClr>
              <a:defRPr sz="1996">
                <a:solidFill>
                  <a:schemeClr val="accent2">
                    <a:lumMod val="10000"/>
                  </a:schemeClr>
                </a:solidFill>
              </a:defRPr>
            </a:lvl1pPr>
            <a:lvl2pPr marL="322600" indent="-161300">
              <a:buFont typeface="Calibri" panose="020F0502020204030204" pitchFamily="34" charset="0"/>
              <a:buChar char="◦"/>
              <a:defRPr sz="1633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85B5A-2981-4FD6-AEA4-7397B0D0C3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DF7ED-B453-4DFA-9042-D840A0001FA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27285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304D6-A5AE-2D49-9C13-3EFC02CA6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D427A-870A-E54F-A851-AAB01D399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C3181-48F9-3F43-8711-9C036972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AC978-5FAA-EE44-A663-E1AE50A56AA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65971-7AE9-244C-9A4D-708704FBD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7838C-6AC8-E743-86FE-184F0CE5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4627-CC82-1240-B558-DE4A680C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39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EFE43-5048-BC42-BA6C-E5511DFEF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1AA4C-D3E4-F140-AF6E-98ED51BE6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23194-D389-A24E-BF98-08DA662E9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AC978-5FAA-EE44-A663-E1AE50A56AA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57469-5B03-3E48-8F81-29C59D6C3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6340C-ECED-0646-9FBD-5FCCAEA50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4627-CC82-1240-B558-DE4A680C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13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4892E-08EC-CF42-AE77-5F0C0A559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D5884-47A0-244D-A2B4-079F71194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B5454-CC03-754F-B6EA-C2284CC9A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FDC6C0-59F2-5746-9E9A-A5C58547E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AC978-5FAA-EE44-A663-E1AE50A56AA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7D98A-AE15-2743-A6F6-D23593C81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80E7-3679-5C41-BB41-CD9B63ACD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4627-CC82-1240-B558-DE4A680C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4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A5E39-E298-7B4A-A37D-C87DCCBE5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F0319-1875-7F43-B0A7-3B3B6C0BC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8144E8-BE0F-9941-ACA9-70B6B29D7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AFA7FD-E06E-A14F-BF45-EAAB121806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AC40C-D956-7249-A118-71F2A744F4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1CC0A0-8170-D742-93D9-039755F5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AC978-5FAA-EE44-A663-E1AE50A56AA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06703D-E0BF-B34E-B90C-F992BF2A7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72A569-9523-374E-9D3C-E5E5D0588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4627-CC82-1240-B558-DE4A680C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8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46BAF-F55F-6548-8D7E-44EFF0C0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5E832-3060-CB4E-A686-058B1660A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AC978-5FAA-EE44-A663-E1AE50A56AA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009D1-01F6-DD47-9565-8BA9648C3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4D7BD0-4E5E-C049-B685-BEF73A45C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4627-CC82-1240-B558-DE4A680C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9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DBA05D-31B2-0440-91E0-FA63CD561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AC978-5FAA-EE44-A663-E1AE50A56AA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0455A-7612-C940-B3FB-47489861E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E2F3F-CF3E-3F49-B855-57CEC7E15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4627-CC82-1240-B558-DE4A680C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08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89AC1-67C4-4945-81E4-E2E183D6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E6FAC-F6CC-9648-BBA9-B71CCBD03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E095AF-97BD-D34E-B347-10F355BFD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ED680D-AC79-3149-B1D0-F0073F75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AC978-5FAA-EE44-A663-E1AE50A56AA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EA682C-9633-B245-A653-A755771BE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ECE47-3425-144A-A3BF-4394F1330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4627-CC82-1240-B558-DE4A680C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20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54D50-24D6-FE42-986A-39B590786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546FD3-7806-DD44-8EED-F3F036B60E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CD69F-34C8-1B43-9CC2-4CAE1BC0A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AFA52-2FA1-4147-847C-26D3ED629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AC978-5FAA-EE44-A663-E1AE50A56AA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99A16-D397-C64A-AAEA-0F1E2B7DD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B22DE-D416-2D40-A181-AFA3AC7F8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64627-CC82-1240-B558-DE4A680C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39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11D76A-0800-EB41-8F82-BBBE7BC18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0AD04-BF98-8041-91FE-5374D2615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1B63B-1CE8-6843-B06C-37B24F28D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AC978-5FAA-EE44-A663-E1AE50A56AA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12FDC-D789-A346-9C59-1BBB81C64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4616E-7DF7-C14C-BDE1-8FD486122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64627-CC82-1240-B558-DE4A680C8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1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F7DF23-3D3C-3A41-8AA7-79086BB2C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39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E7789-9578-D642-8A2A-95FCA5F40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24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0E6033-9B03-EE48-BCC7-5CF27E88D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67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FE532A-31D6-0B4A-9E44-B2385F9E9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99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3FF536-D650-491F-8B9A-8E99E8DAD1B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6EADF7ED-B453-4DFA-9042-D840A0001FA3}" type="slidenum">
              <a:rPr lang="en-GB" altLang="en-US" smtClean="0"/>
              <a:pPr>
                <a:defRPr/>
              </a:pPr>
              <a:t>2</a:t>
            </a:fld>
            <a:endParaRPr lang="en-GB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1F49A7-7F11-4EA7-B3EE-73C858C20E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126"/>
          <a:stretch/>
        </p:blipFill>
        <p:spPr>
          <a:xfrm>
            <a:off x="-12700" y="8090"/>
            <a:ext cx="12192000" cy="6849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11A916-8326-4D6B-A312-EC8B37BEE683}"/>
              </a:ext>
            </a:extLst>
          </p:cNvPr>
          <p:cNvSpPr txBox="1"/>
          <p:nvPr/>
        </p:nvSpPr>
        <p:spPr>
          <a:xfrm>
            <a:off x="12700" y="846890"/>
            <a:ext cx="5676900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dirty="0"/>
              <a:t>Rhys Williams – Innovation Project Manager (SSEN)</a:t>
            </a:r>
          </a:p>
          <a:p>
            <a:r>
              <a:rPr lang="en-GB" sz="1600" dirty="0"/>
              <a:t>Daniel Burke – Project Engineer (SSEN)</a:t>
            </a:r>
          </a:p>
          <a:p>
            <a:r>
              <a:rPr lang="en-GB" sz="1600" dirty="0"/>
              <a:t>Charlie Edwards – Flexibility Markets Manager (SSEN)</a:t>
            </a:r>
          </a:p>
          <a:p>
            <a:r>
              <a:rPr lang="en-GB" sz="1600" dirty="0"/>
              <a:t>Karim Anaya Stucchi – Principal Investigator (Cambridge)</a:t>
            </a:r>
          </a:p>
          <a:p>
            <a:r>
              <a:rPr lang="en-GB" sz="1600" dirty="0"/>
              <a:t>Nicola Bumford – Project Manager (Opus One)</a:t>
            </a:r>
            <a:endParaRPr lang="en-GB" sz="1600" dirty="0">
              <a:cs typeface="Calibri"/>
            </a:endParaRPr>
          </a:p>
          <a:p>
            <a:r>
              <a:rPr lang="en-GB" sz="1600" dirty="0"/>
              <a:t>Lobna El </a:t>
            </a:r>
            <a:r>
              <a:rPr lang="en-GB" sz="1600" dirty="0" err="1"/>
              <a:t>Gammal</a:t>
            </a:r>
            <a:r>
              <a:rPr lang="en-GB" sz="1600" dirty="0"/>
              <a:t> – Senior Solution Specialist (Opus One)</a:t>
            </a:r>
            <a:endParaRPr lang="en-GB" sz="1600" dirty="0">
              <a:cs typeface="Calibri"/>
            </a:endParaRPr>
          </a:p>
          <a:p>
            <a:r>
              <a:rPr lang="en-GB" sz="1600" dirty="0"/>
              <a:t>Jenson Lam – Solutions Specialist (Opus One)</a:t>
            </a:r>
            <a:endParaRPr lang="en-GB" sz="1600" dirty="0">
              <a:cs typeface="Calibri" panose="020F0502020204030204"/>
            </a:endParaRPr>
          </a:p>
          <a:p>
            <a:r>
              <a:rPr lang="en-GB" sz="1600" dirty="0"/>
              <a:t>Ben Ullman – Product Manager (Opus One)</a:t>
            </a:r>
            <a:endParaRPr lang="en-GB" sz="1600" dirty="0">
              <a:cs typeface="Calibri"/>
            </a:endParaRPr>
          </a:p>
          <a:p>
            <a:r>
              <a:rPr lang="en-GB" sz="1600" dirty="0"/>
              <a:t>Hisham Omara – Director Sales &amp; Marketing (Opus One)</a:t>
            </a:r>
            <a:endParaRPr lang="en-GB" sz="1600" dirty="0">
              <a:cs typeface="Calibri" panose="020F0502020204030204"/>
            </a:endParaRPr>
          </a:p>
          <a:p>
            <a:r>
              <a:rPr lang="en-GB" sz="1600" dirty="0">
                <a:cs typeface="Calibri" panose="020F0502020204030204"/>
              </a:rPr>
              <a:t>Hari Suthan – Chief of Sales &amp; Marketing (Opus One)</a:t>
            </a:r>
            <a:endParaRPr lang="en-GB" sz="1600" dirty="0"/>
          </a:p>
          <a:p>
            <a:r>
              <a:rPr lang="en-GB" sz="1600" dirty="0">
                <a:cs typeface="Calibri"/>
              </a:rPr>
              <a:t>Siyu (Sonia) </a:t>
            </a:r>
            <a:r>
              <a:rPr lang="en-GB" sz="1600" dirty="0" err="1">
                <a:cs typeface="Calibri"/>
              </a:rPr>
              <a:t>Su</a:t>
            </a:r>
            <a:r>
              <a:rPr lang="en-GB" sz="1600" dirty="0">
                <a:cs typeface="Calibri"/>
              </a:rPr>
              <a:t> – Smart Grid Analyst (Opus One)</a:t>
            </a:r>
          </a:p>
          <a:p>
            <a:r>
              <a:rPr lang="en-GB" sz="1600" dirty="0">
                <a:cs typeface="Calibri"/>
              </a:rPr>
              <a:t>Paula Mehan – Technical Product Manager (Opus One)</a:t>
            </a:r>
          </a:p>
          <a:p>
            <a:endParaRPr lang="en-GB" sz="1600" dirty="0">
              <a:cs typeface="Calibri"/>
            </a:endParaRPr>
          </a:p>
          <a:p>
            <a:endParaRPr lang="en-GB" sz="1600" dirty="0"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33BF64-744B-4A92-87AA-00A38294C31A}"/>
              </a:ext>
            </a:extLst>
          </p:cNvPr>
          <p:cNvSpPr txBox="1"/>
          <p:nvPr/>
        </p:nvSpPr>
        <p:spPr>
          <a:xfrm>
            <a:off x="5435600" y="846889"/>
            <a:ext cx="6743700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dirty="0"/>
              <a:t>Hydro Ottawa Team</a:t>
            </a:r>
          </a:p>
          <a:p>
            <a:r>
              <a:rPr lang="en-GB" sz="1600" dirty="0"/>
              <a:t>Andy Doiron - Acting Manager, System Operations</a:t>
            </a:r>
          </a:p>
          <a:p>
            <a:r>
              <a:rPr lang="en-GB" sz="1600" dirty="0"/>
              <a:t>April Barrie - Manager, Rates and Revenue</a:t>
            </a:r>
          </a:p>
          <a:p>
            <a:r>
              <a:rPr lang="en-GB" sz="1600" dirty="0"/>
              <a:t>Berndt, Charles - Manager, Grid Technology</a:t>
            </a:r>
          </a:p>
          <a:p>
            <a:r>
              <a:rPr lang="en-GB" sz="1600" dirty="0"/>
              <a:t>Gregory Van Dusen - Director, Regulatory Affairs</a:t>
            </a:r>
          </a:p>
          <a:p>
            <a:r>
              <a:rPr lang="en-GB" sz="1600" dirty="0"/>
              <a:t>Jim Pegg - Director, Infrastructure Product and Services</a:t>
            </a:r>
          </a:p>
          <a:p>
            <a:r>
              <a:rPr lang="en-GB" sz="1600" dirty="0"/>
              <a:t>Laurie Elliott - Manager, Regulatory Compliance and Reporting</a:t>
            </a:r>
          </a:p>
          <a:p>
            <a:r>
              <a:rPr lang="en-GB" sz="1600" dirty="0"/>
              <a:t>Laurie Heuff - Director, Distribution Engineering and Asset Management</a:t>
            </a:r>
          </a:p>
          <a:p>
            <a:r>
              <a:rPr lang="en-GB" sz="1600" dirty="0"/>
              <a:t>Margaret Flores - Manager, Assets</a:t>
            </a:r>
          </a:p>
          <a:p>
            <a:r>
              <a:rPr lang="en-GB" sz="1600" dirty="0"/>
              <a:t>Meghan Fee - Supervisor, Rate Application</a:t>
            </a:r>
          </a:p>
          <a:p>
            <a:r>
              <a:rPr lang="en-GB" sz="1600" dirty="0"/>
              <a:t>Patrick Brown - Manager, Corporate Planning and Performance Reporting</a:t>
            </a:r>
          </a:p>
          <a:p>
            <a:r>
              <a:rPr lang="en-GB" sz="1600" dirty="0"/>
              <a:t>Raed Abdullah, Distribution Engineer</a:t>
            </a:r>
          </a:p>
          <a:p>
            <a:r>
              <a:rPr lang="en-GB" sz="1600" dirty="0"/>
              <a:t>Robert Renshaw - Manager, Metering Systems</a:t>
            </a:r>
          </a:p>
          <a:p>
            <a:r>
              <a:rPr lang="en-GB" sz="1600" dirty="0">
                <a:ea typeface="+mn-lt"/>
                <a:cs typeface="+mn-lt"/>
              </a:rPr>
              <a:t>Shannon Fowler, Smart Grid Engineer  </a:t>
            </a:r>
            <a:endParaRPr lang="en-GB" dirty="0"/>
          </a:p>
          <a:p>
            <a:r>
              <a:rPr lang="en-GB" sz="1600" dirty="0"/>
              <a:t>Shawn </a:t>
            </a:r>
            <a:r>
              <a:rPr lang="en-GB" sz="1600" dirty="0" err="1"/>
              <a:t>Carr</a:t>
            </a:r>
            <a:r>
              <a:rPr lang="en-GB" sz="1600" dirty="0"/>
              <a:t> - Manager, Customer Experience</a:t>
            </a:r>
          </a:p>
          <a:p>
            <a:r>
              <a:rPr lang="en-GB" sz="1600" dirty="0"/>
              <a:t>Shayne Thompson - Rate Analyst</a:t>
            </a:r>
          </a:p>
          <a:p>
            <a:r>
              <a:rPr lang="en-GB" sz="1600" dirty="0"/>
              <a:t>Steve Hawthorne - Supervisor, Engineering Programs and Major Projects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2FC926-4187-46CD-B023-1C14D05CCA5A}"/>
              </a:ext>
            </a:extLst>
          </p:cNvPr>
          <p:cNvSpPr txBox="1"/>
          <p:nvPr/>
        </p:nvSpPr>
        <p:spPr>
          <a:xfrm>
            <a:off x="12700" y="0"/>
            <a:ext cx="772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Attendees</a:t>
            </a:r>
          </a:p>
        </p:txBody>
      </p:sp>
    </p:spTree>
    <p:extLst>
      <p:ext uri="{BB962C8B-B14F-4D97-AF65-F5344CB8AC3E}">
        <p14:creationId xmlns:p14="http://schemas.microsoft.com/office/powerpoint/2010/main" val="2331504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CA5E06-AFB7-CB47-8E3F-3C88735AA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79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6F820F-24AD-9E4D-8B3C-CB64013C8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94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227F25-24F8-BC4C-B870-6370949C1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49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89B043-8054-C946-867E-16556F377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03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50C7C-812F-2F4C-96F8-B5A74FCC8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85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311A7E-AB72-BA42-A7B4-AC5CE414A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7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399AA-1C15-C941-933E-E5EDB6DAB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1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933DDE7CEEDE459F447CD035D71404" ma:contentTypeVersion="14" ma:contentTypeDescription="Create a new document." ma:contentTypeScope="" ma:versionID="38ffbc3343e2a5d18a4cc9acc6cded69">
  <xsd:schema xmlns:xsd="http://www.w3.org/2001/XMLSchema" xmlns:xs="http://www.w3.org/2001/XMLSchema" xmlns:p="http://schemas.microsoft.com/office/2006/metadata/properties" xmlns:ns1="http://schemas.microsoft.com/sharepoint/v3" xmlns:ns2="6b55a666-67fc-440c-9f39-8b2e87e57261" xmlns:ns3="5b1e88cd-8b17-4859-8e2c-162eba40608f" targetNamespace="http://schemas.microsoft.com/office/2006/metadata/properties" ma:root="true" ma:fieldsID="8e5ec4ff6571488671d813d53430a46e" ns1:_="" ns2:_="" ns3:_="">
    <xsd:import namespace="http://schemas.microsoft.com/sharepoint/v3"/>
    <xsd:import namespace="6b55a666-67fc-440c-9f39-8b2e87e57261"/>
    <xsd:import namespace="5b1e88cd-8b17-4859-8e2c-162eba40608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1:_ip_UnifiedCompliancePolicyProperties" minOccurs="0"/>
                <xsd:element ref="ns1:_ip_UnifiedCompliancePolicyUIActio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55a666-67fc-440c-9f39-8b2e87e5726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1e88cd-8b17-4859-8e2c-162eba4060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C33009-1E3E-4BF5-B2CA-70778314695D}">
  <ds:schemaRefs>
    <ds:schemaRef ds:uri="6b55a666-67fc-440c-9f39-8b2e87e57261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sharepoint/v3"/>
    <ds:schemaRef ds:uri="http://purl.org/dc/dcmitype/"/>
    <ds:schemaRef ds:uri="5b1e88cd-8b17-4859-8e2c-162eba40608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18175D7-65C4-4CDA-A4D8-ED7BA685F7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b55a666-67fc-440c-9f39-8b2e87e57261"/>
    <ds:schemaRef ds:uri="5b1e88cd-8b17-4859-8e2c-162eba4060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1DD27E6-F8F6-4745-B3F6-25B6AF3D49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207</Words>
  <Application>Microsoft Office PowerPoint</Application>
  <PresentationFormat>Widescreen</PresentationFormat>
  <Paragraphs>32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Williams, Rhys (Future Networks)</cp:lastModifiedBy>
  <cp:revision>39</cp:revision>
  <dcterms:created xsi:type="dcterms:W3CDTF">2020-11-09T11:41:58Z</dcterms:created>
  <dcterms:modified xsi:type="dcterms:W3CDTF">2021-02-05T12:29:17Z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0x0101001F933DDE7CEEDE459F447CD035D71404</vt:lpwstr>
  </property>
</Properties>
</file>